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64" r:id="rId6"/>
    <p:sldId id="266" r:id="rId7"/>
    <p:sldId id="267" r:id="rId8"/>
    <p:sldId id="268" r:id="rId9"/>
    <p:sldId id="271" r:id="rId10"/>
    <p:sldId id="272" r:id="rId11"/>
    <p:sldId id="261" r:id="rId12"/>
    <p:sldId id="258" r:id="rId13"/>
    <p:sldId id="275" r:id="rId14"/>
    <p:sldId id="270" r:id="rId15"/>
    <p:sldId id="276" r:id="rId16"/>
    <p:sldId id="274" r:id="rId17"/>
    <p:sldId id="273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2E1F1-5DFA-4D86-8983-EF38A4B26F0C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2F264-7BBD-40B7-974A-5B1BF85234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262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2F264-7BBD-40B7-974A-5B1BF852347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7179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2F264-7BBD-40B7-974A-5B1BF852347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509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2F264-7BBD-40B7-974A-5B1BF852347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5736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2F264-7BBD-40B7-974A-5B1BF852347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831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AA9AEF-AD91-4D0E-959B-8DBA061ED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FADA3CB-2904-4D24-9313-6F8306CE5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7502DEA-596F-44BB-BAC7-ACE4B3C8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1494C28-1053-4EBA-ACE6-F7478159C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6A78F7-9319-4148-A377-6981D03E8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969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13C7D5-F2B8-4AAE-9EAE-94648A12F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9DF5AD4-1FFC-4589-B39E-54C881B63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CCD48BA-D929-4432-8EB6-D96999B7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5474E49-D46A-41F5-8BC2-3B728ACE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315CC5E-2B3F-4EBF-813B-7677A215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549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92BA0F9-C5E2-4A8A-8822-22F8E9596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A8C5608-2AFC-446D-93CA-CF10D5524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0E06AC-5129-4695-A8DD-08640ADA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C8D63C6-7B20-472C-ACBD-7D397A8E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52A3D6B-03D7-4F04-BAC1-5733511E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397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DBF13E-AA0B-4964-A1CD-63907264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8E1BD66-F1CA-479B-9DD3-0AB7642CF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13EEAA-51CF-4F32-B66A-A87B365AE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D7C375-9F8D-4759-A4D0-B5E1C46E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D4A5C4-01BB-42D9-8B88-B32A73F9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160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96D53F-BDDF-4584-AF80-FB38C2FA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BE74D4-E269-41B5-A5A3-C99BAFFEE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49A1136-D191-4D0B-818E-BEEB5818C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F2F5E02-3098-4F5D-8B74-A5B23F3A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12F61C-CBDA-414D-993B-14416A593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874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6B5B0E-DD73-414E-83C4-86670D20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99703F-6E43-41E6-951C-9B2A771B6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A630D5E-17B8-4384-886D-A870877C3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695990D-55A3-4EFB-9AE1-5D5818BE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3407935-6536-4243-B399-08929C9F3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F5A1226-46F8-4E94-BFE0-9598890F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720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DA63C-DD82-4233-B015-C1F20EBC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BE78BCD-27AE-4968-BB84-5BDDAEF2F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A2C8422-ABF7-4AC0-8828-CFF15BDDD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DB2564-254E-43E0-9A79-60C51AE4F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84EFD48-87B5-4037-AD07-81954EB7F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09C518A-A83C-4315-B613-73A49B019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64FED88-C60F-49E4-A1B8-A647D81F6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37CB0DF-3601-4470-9C4C-E725EDB1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765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E330E0-B541-4937-884E-5CC18AC3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5A62ED5-63EA-495C-8913-BDCED6E4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A81E980-798B-4BBF-A681-32E887719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66BFDB3-E673-49D6-9D76-11B32B8A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08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DA0ABDB-BDD5-49FF-A17C-73413608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BD20491-2D54-4B73-93E2-FD3C094D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A9B8BE2-E783-43C8-AB54-4FC865A06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834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FE1CD8-96D3-407A-9C08-F8BEB399D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A33EBD-D4E9-4520-A274-A6D830601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B6E2E62-AAB2-4500-AC17-C9C4EA66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59375A2-E91C-4947-B1C8-E58F3104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442429F-62B2-4AA9-8AA7-1F6F136FD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7A801D9-1E8E-4F17-B9DC-55214E71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531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69FF0C-EAEB-43DE-969A-79C1E346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3209271-546B-4166-9F52-B8F6FFAC2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3E03D87-0A63-4E2A-A1DE-B776F0975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5354BDB-C4CE-4955-8A6C-F815C125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F5ADCF-2F2F-4BA9-9086-A388944A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233E00F-A37F-4DE5-A03F-E2AF23323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5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9CC36B7-4C8D-4549-AA3B-38B03947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097764-05E1-43FA-938A-F012BDE5E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B87E58C-502D-4866-9E6E-8E179C23E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E1B43-68BE-4CC6-A2D0-087DDCAC86EB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7A6F1AF-FA43-4AA5-853D-465E2DA9E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5B2B2BE-6297-4EA2-8900-1C3A6261C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88762-BA16-4C91-AF3E-5DC9BA6423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587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atgarderivatten@lansstyrelsen.s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Bildobjekt 9" descr="En bild som visar text, utomhus&#10;&#10;Automatiskt genererad beskrivning">
            <a:extLst>
              <a:ext uri="{FF2B5EF4-FFF2-40B4-BE49-F238E27FC236}">
                <a16:creationId xmlns:a16="http://schemas.microsoft.com/office/drawing/2014/main" id="{D5BA31B4-1906-4AE8-A439-E01B4E1C6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680" y="-5244"/>
            <a:ext cx="7302480" cy="1671674"/>
          </a:xfrm>
          <a:prstGeom prst="rect">
            <a:avLst/>
          </a:prstGeom>
        </p:spPr>
      </p:pic>
      <p:pic>
        <p:nvPicPr>
          <p:cNvPr id="15" name="Bildobjekt 14" descr="En bild som visar vatten, utomhus, kust&#10;&#10;Automatiskt genererad beskrivning">
            <a:extLst>
              <a:ext uri="{FF2B5EF4-FFF2-40B4-BE49-F238E27FC236}">
                <a16:creationId xmlns:a16="http://schemas.microsoft.com/office/drawing/2014/main" id="{76931F77-A71C-46B5-97B1-508D9DFA6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1" y="3168654"/>
            <a:ext cx="6920917" cy="1583672"/>
          </a:xfrm>
          <a:prstGeom prst="rect">
            <a:avLst/>
          </a:prstGeom>
        </p:spPr>
      </p:pic>
      <p:pic>
        <p:nvPicPr>
          <p:cNvPr id="12" name="Bildobjekt 11" descr="En bild som visar utomhus, däggdjur&#10;&#10;Automatiskt genererad beskrivning">
            <a:extLst>
              <a:ext uri="{FF2B5EF4-FFF2-40B4-BE49-F238E27FC236}">
                <a16:creationId xmlns:a16="http://schemas.microsoft.com/office/drawing/2014/main" id="{5C6094A8-1120-4AD1-BB52-B9094667B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327"/>
            <a:ext cx="6920917" cy="1584367"/>
          </a:xfrm>
          <a:prstGeom prst="rect">
            <a:avLst/>
          </a:prstGeom>
        </p:spPr>
      </p:pic>
      <p:pic>
        <p:nvPicPr>
          <p:cNvPr id="3" name="Bildobjekt 2" descr="En bild som visar grävmaskin&#10;&#10;Automatiskt genererad beskrivning">
            <a:extLst>
              <a:ext uri="{FF2B5EF4-FFF2-40B4-BE49-F238E27FC236}">
                <a16:creationId xmlns:a16="http://schemas.microsoft.com/office/drawing/2014/main" id="{10FDD4DF-7D55-4F7D-9232-18BBC30C6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79" y="5274245"/>
            <a:ext cx="6920916" cy="1583754"/>
          </a:xfrm>
          <a:prstGeom prst="rect">
            <a:avLst/>
          </a:prstGeom>
        </p:spPr>
      </p:pic>
      <p:pic>
        <p:nvPicPr>
          <p:cNvPr id="5" name="Bildobjekt 4" descr="En bild som visar träd, utomhus, växt&#10;&#10;Automatiskt genererad beskrivning">
            <a:extLst>
              <a:ext uri="{FF2B5EF4-FFF2-40B4-BE49-F238E27FC236}">
                <a16:creationId xmlns:a16="http://schemas.microsoft.com/office/drawing/2014/main" id="{6A658A0C-FF59-4314-A684-91F08AF5E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326"/>
            <a:ext cx="9201668" cy="2105673"/>
          </a:xfrm>
          <a:prstGeom prst="rect">
            <a:avLst/>
          </a:prstGeom>
        </p:spPr>
      </p:pic>
      <p:pic>
        <p:nvPicPr>
          <p:cNvPr id="7" name="Bildobjekt 6" descr="En bild som visar utomhus, träd, gräs, byggnad&#10;&#10;Automatiskt genererad beskrivning">
            <a:extLst>
              <a:ext uri="{FF2B5EF4-FFF2-40B4-BE49-F238E27FC236}">
                <a16:creationId xmlns:a16="http://schemas.microsoft.com/office/drawing/2014/main" id="{ABC066F6-0DAD-4CEE-9B38-6CB8798AD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338" y="1583754"/>
            <a:ext cx="5009822" cy="3757367"/>
          </a:xfrm>
          <a:prstGeom prst="rect">
            <a:avLst/>
          </a:prstGeom>
        </p:spPr>
      </p:pic>
      <p:pic>
        <p:nvPicPr>
          <p:cNvPr id="14" name="Bildobjekt 13" descr="En bild som visar simmar&#10;&#10;Automatiskt genererad beskrivning">
            <a:extLst>
              <a:ext uri="{FF2B5EF4-FFF2-40B4-BE49-F238E27FC236}">
                <a16:creationId xmlns:a16="http://schemas.microsoft.com/office/drawing/2014/main" id="{5A244EA1-D06E-4D61-918A-2B6A0205A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07" y="-10930"/>
            <a:ext cx="7830273" cy="194043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43A6C119-58E9-4C3A-969F-61B6BCACA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51" y="741652"/>
            <a:ext cx="5989913" cy="537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1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9550" cy="481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Får jag vara med?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Självklart!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Befintliga användare behåller behörigheten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Nya användare kontaktar resursbrevlådan 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atgarderivatten@lansstyrelsen.se</a:t>
            </a:r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2"/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Externa användare behöver först stämma av med länet var i åtgärder ska registreras, sedan startas processen med att få ett konto i systemet. Inloggning sker sedan med </a:t>
            </a:r>
            <a:r>
              <a:rPr lang="sv-S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bankID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 så då behöver vi personnummer.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13A4ACF-351D-49FA-967B-458521BF20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5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vatten, struktur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671"/>
            <a:ext cx="10629550" cy="529041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sv-S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Storprojekt – 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en slags tagg som håller ihop projekt ex </a:t>
            </a:r>
            <a:r>
              <a:rPr lang="sv-S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LIFEprojekt</a:t>
            </a:r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25CD62E-4956-4827-8980-551D686BC4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  <p:sp>
        <p:nvSpPr>
          <p:cNvPr id="22" name="Platshållare för innehåll 2">
            <a:extLst>
              <a:ext uri="{FF2B5EF4-FFF2-40B4-BE49-F238E27FC236}">
                <a16:creationId xmlns:a16="http://schemas.microsoft.com/office/drawing/2014/main" id="{A0EB6888-A329-4AB0-A6C8-CB2662DDB03F}"/>
              </a:ext>
            </a:extLst>
          </p:cNvPr>
          <p:cNvSpPr txBox="1">
            <a:spLocks/>
          </p:cNvSpPr>
          <p:nvPr/>
        </p:nvSpPr>
        <p:spPr>
          <a:xfrm>
            <a:off x="547968" y="226536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sv-SE" dirty="0"/>
          </a:p>
          <a:p>
            <a:endParaRPr lang="sv-SE" dirty="0"/>
          </a:p>
        </p:txBody>
      </p:sp>
      <p:sp>
        <p:nvSpPr>
          <p:cNvPr id="23" name="Höger klammerparentes 22">
            <a:extLst>
              <a:ext uri="{FF2B5EF4-FFF2-40B4-BE49-F238E27FC236}">
                <a16:creationId xmlns:a16="http://schemas.microsoft.com/office/drawing/2014/main" id="{C363AF2F-7350-4C39-9E64-767C9DEF88B6}"/>
              </a:ext>
            </a:extLst>
          </p:cNvPr>
          <p:cNvSpPr/>
          <p:nvPr/>
        </p:nvSpPr>
        <p:spPr>
          <a:xfrm>
            <a:off x="4907496" y="1950644"/>
            <a:ext cx="419100" cy="332898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FB19CE49-94C3-438C-B884-764F1E18D565}"/>
              </a:ext>
            </a:extLst>
          </p:cNvPr>
          <p:cNvSpPr txBox="1"/>
          <p:nvPr/>
        </p:nvSpPr>
        <p:spPr>
          <a:xfrm>
            <a:off x="5488521" y="3291971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Bakgrund och varför?</a:t>
            </a:r>
          </a:p>
        </p:txBody>
      </p:sp>
      <p:sp>
        <p:nvSpPr>
          <p:cNvPr id="25" name="Höger klammerparentes 24">
            <a:extLst>
              <a:ext uri="{FF2B5EF4-FFF2-40B4-BE49-F238E27FC236}">
                <a16:creationId xmlns:a16="http://schemas.microsoft.com/office/drawing/2014/main" id="{452ABE39-E5BC-4311-8DCF-B50A163371D4}"/>
              </a:ext>
            </a:extLst>
          </p:cNvPr>
          <p:cNvSpPr/>
          <p:nvPr/>
        </p:nvSpPr>
        <p:spPr>
          <a:xfrm>
            <a:off x="4917021" y="5300051"/>
            <a:ext cx="419100" cy="9618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700EF1F6-0533-4259-914B-F32CAA402291}"/>
              </a:ext>
            </a:extLst>
          </p:cNvPr>
          <p:cNvSpPr txBox="1"/>
          <p:nvPr/>
        </p:nvSpPr>
        <p:spPr>
          <a:xfrm>
            <a:off x="5428835" y="5457805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När, vad, hur och var?</a:t>
            </a:r>
          </a:p>
        </p:txBody>
      </p:sp>
      <p:sp>
        <p:nvSpPr>
          <p:cNvPr id="27" name="Platshållare för innehåll 2">
            <a:extLst>
              <a:ext uri="{FF2B5EF4-FFF2-40B4-BE49-F238E27FC236}">
                <a16:creationId xmlns:a16="http://schemas.microsoft.com/office/drawing/2014/main" id="{56576D4D-C5EB-408A-9CDF-6943C8CF5B16}"/>
              </a:ext>
            </a:extLst>
          </p:cNvPr>
          <p:cNvSpPr txBox="1">
            <a:spLocks/>
          </p:cNvSpPr>
          <p:nvPr/>
        </p:nvSpPr>
        <p:spPr>
          <a:xfrm>
            <a:off x="781050" y="19780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Projekt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Paraplynivå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Åtgärdsinsats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Administrativ information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Huvudman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Lagrum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Kulturmiljö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Syfte &amp; mål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Faktisk åtgärd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Utförande</a:t>
            </a:r>
          </a:p>
        </p:txBody>
      </p:sp>
    </p:spTree>
    <p:extLst>
      <p:ext uri="{BB962C8B-B14F-4D97-AF65-F5344CB8AC3E}">
        <p14:creationId xmlns:p14="http://schemas.microsoft.com/office/powerpoint/2010/main" val="1268388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A4969DF-819E-4EC2-8639-D4FA5B01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43" y="741652"/>
            <a:ext cx="5989913" cy="5374696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2A85A1B6-45D4-481F-9E92-6CC8F8924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072" y="374002"/>
            <a:ext cx="6913854" cy="1325563"/>
          </a:xfrm>
        </p:spPr>
        <p:txBody>
          <a:bodyPr>
            <a:normAutofit/>
          </a:bodyPr>
          <a:lstStyle/>
          <a:p>
            <a:pPr algn="ctr"/>
            <a:r>
              <a:rPr lang="sv-SE" sz="6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DEMO!</a:t>
            </a:r>
          </a:p>
        </p:txBody>
      </p:sp>
    </p:spTree>
    <p:extLst>
      <p:ext uri="{BB962C8B-B14F-4D97-AF65-F5344CB8AC3E}">
        <p14:creationId xmlns:p14="http://schemas.microsoft.com/office/powerpoint/2010/main" val="2831708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A4969DF-819E-4EC2-8639-D4FA5B01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43" y="741652"/>
            <a:ext cx="5989913" cy="5374696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2A85A1B6-45D4-481F-9E92-6CC8F8924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072" y="374002"/>
            <a:ext cx="691385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v-SE" sz="6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Tack för visat intresse!</a:t>
            </a:r>
          </a:p>
        </p:txBody>
      </p:sp>
    </p:spTree>
    <p:extLst>
      <p:ext uri="{BB962C8B-B14F-4D97-AF65-F5344CB8AC3E}">
        <p14:creationId xmlns:p14="http://schemas.microsoft.com/office/powerpoint/2010/main" val="97782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A4969DF-819E-4EC2-8639-D4FA5B01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43" y="741652"/>
            <a:ext cx="5989913" cy="537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9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1E826BA-57C1-4F3D-B59B-DBB2BB13B7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9492" cy="4351338"/>
          </a:xfrm>
        </p:spPr>
        <p:txBody>
          <a:bodyPr>
            <a:normAutofit/>
          </a:bodyPr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 innehåller data för åtgärder som gjorts för att återställa eller på annat sätt kompensera för mänsklig fysisk påverkan i vattendrag, sjöar och kustvatten</a:t>
            </a:r>
          </a:p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Finansieras av Länsstyrelserna och Havs- och vattenmyndigheten</a:t>
            </a:r>
          </a:p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Förvaltas av Länsstyrelserna genom förvaltningsobjektet ”Vatten och miljömål”</a:t>
            </a:r>
          </a:p>
          <a:p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2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94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Avgränsningar – </a:t>
            </a:r>
            <a:r>
              <a:rPr lang="sv-SE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Vad ingår i databasen?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Genomförda åtgärder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inom samtliga typer av vattenmiljöer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Vattendrag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Sjöar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Kust &amp; utsjö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som syftar till att återställa efter mänsklig aktivitet. 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Hydromorfologi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Konnektivitet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Biomanipulering (Fiskutsättningar finns med fortsatt)</a:t>
            </a:r>
          </a:p>
          <a:p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5A8B24F-C5FE-401A-9F2F-777C485118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4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94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Avgränsningar – </a:t>
            </a:r>
            <a:r>
              <a:rPr lang="sv-SE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Vad ingår inte i databasen? 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(JUST NU)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Planerade åtgärder eller projekteringar men kopplas till åtgärden när den är genomförd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Administrativa åtgärder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Tillsyn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vars huvudsyfte är att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Bekämpa främmande arter (Uppdragsportalen)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Sanera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Hämma försurning eller övergödning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Sätta ut fisk för rekreation (fiskevård)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FC839C-C878-425C-B7D5-D0452DC5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00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94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Avgränsningar – </a:t>
            </a:r>
            <a:r>
              <a:rPr lang="sv-SE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Vad ingår inte i databasen? 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(JUST NU)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Våtmarker i annat än ”</a:t>
            </a:r>
            <a:r>
              <a:rPr lang="sv-S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svämplan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” (gäddfabriker ingår </a:t>
            </a:r>
            <a:r>
              <a:rPr lang="sv-S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bl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 a)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Finns frågetecken kvar, finansiärens krav på rapportering styr</a:t>
            </a:r>
          </a:p>
          <a:p>
            <a:pPr lvl="2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Fällningar i sjöar i syfte att förändra </a:t>
            </a:r>
            <a:r>
              <a:rPr lang="sv-S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fisksamhällets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 struktur?</a:t>
            </a:r>
          </a:p>
          <a:p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FC839C-C878-425C-B7D5-D0452DC5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03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94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Varför en databas?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Ger en nationell samlad bild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Standardiserat och likriktat sätt att beskriva åtgärder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Rapporteringsunderlag 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Underlag för fördelning av medel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Underlag för erfarenhetsutbyte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Kostnadsjämförelser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Effektivitetsberäkningar</a:t>
            </a:r>
          </a:p>
          <a:p>
            <a:pPr lvl="1"/>
            <a:r>
              <a:rPr lang="sv-S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m.m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…</a:t>
            </a:r>
          </a:p>
          <a:p>
            <a:pPr lvl="1"/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FC839C-C878-425C-B7D5-D0452DC5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55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94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Vilka matar in data?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Länsstyrelser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Konsulter och andra utförande organisationer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Kommuner</a:t>
            </a:r>
          </a:p>
          <a:p>
            <a:pPr marL="0" indent="0">
              <a:buNone/>
            </a:pPr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Vem nyttjar datan?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Myndigheter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Allmänhet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Forskare</a:t>
            </a:r>
          </a:p>
          <a:p>
            <a:pPr lvl="1"/>
            <a:r>
              <a:rPr lang="sv-S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m.m</a:t>
            </a: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…</a:t>
            </a:r>
          </a:p>
          <a:p>
            <a:pPr marL="0" indent="0">
              <a:buNone/>
            </a:pPr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FC839C-C878-425C-B7D5-D0452DC5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94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Nyheter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Ny åtgärdsstruktur och nytt gränssnitt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Förbättrad geobeskrivning – Punkter, linjer och ytor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Enklare att registrera ”stora” åtgärder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Förbättrade uttagsmöjligheter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Möjligt för användare utanför Lst att logga in med </a:t>
            </a:r>
            <a:r>
              <a:rPr lang="sv-S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bankID</a:t>
            </a:r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Plats utmed Hydrografi i nätverk möjliggör koppling till andra system</a:t>
            </a:r>
          </a:p>
          <a:p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FEDE3F3-0EB5-4FC4-AE87-E31E4CB2B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48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E563C-4FFE-4A3C-809C-44E22F46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Åtgärder i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D1BA88-1FA8-4A37-96E0-797844C3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9550" cy="481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Funktioner som kommer arbetas med under 2025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Se över åtgärdskategorierna för kust och utsjö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Effektuppföljning/Funktionsbedömning, behovsanalys och kravställning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Uttagsfunktion, rapporter och uttagen till excel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Koppling till Hydrografi i nätverk</a:t>
            </a:r>
          </a:p>
          <a:p>
            <a:pPr lvl="1"/>
            <a:r>
              <a:rPr lang="sv-SE" dirty="0">
                <a:latin typeface="Segoe UI Light" panose="020B0502040204020203" pitchFamily="34" charset="0"/>
                <a:cs typeface="Segoe UI Light" panose="020B0502040204020203" pitchFamily="34" charset="0"/>
              </a:rPr>
              <a:t>Ekonomi-delen</a:t>
            </a:r>
          </a:p>
          <a:p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sv-S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13A4ACF-351D-49FA-967B-458521BF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03" y="5186487"/>
            <a:ext cx="1862843" cy="1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9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729B556787094BB3689D73E35AE588" ma:contentTypeVersion="2" ma:contentTypeDescription="Skapa ett nytt dokument." ma:contentTypeScope="" ma:versionID="0fdbebd7a65b1a042485433a43a898ba">
  <xsd:schema xmlns:xsd="http://www.w3.org/2001/XMLSchema" xmlns:xs="http://www.w3.org/2001/XMLSchema" xmlns:p="http://schemas.microsoft.com/office/2006/metadata/properties" xmlns:ns2="c3f673fa-665b-468c-9f4c-777f7f902cf4" targetNamespace="http://schemas.microsoft.com/office/2006/metadata/properties" ma:root="true" ma:fieldsID="a9f5745a7f07b5c63c81eb53dcf4a3d7" ns2:_="">
    <xsd:import namespace="c3f673fa-665b-468c-9f4c-777f7f902c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f673fa-665b-468c-9f4c-777f7f902cf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E0BDCC-0E89-46F3-BA5F-BFCEE8201887}">
  <ds:schemaRefs>
    <ds:schemaRef ds:uri="http://www.w3.org/XML/1998/namespace"/>
    <ds:schemaRef ds:uri="c3f673fa-665b-468c-9f4c-777f7f902cf4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7F46CDC-47AF-4D98-AA6B-F4C7EF1DB6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C4D871-2249-44FC-A378-958AD88291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f673fa-665b-468c-9f4c-777f7f902c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3117</TotalTime>
  <Words>445</Words>
  <Application>Microsoft Office PowerPoint</Application>
  <PresentationFormat>Bredbild</PresentationFormat>
  <Paragraphs>93</Paragraphs>
  <Slides>14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Segoe UI Light</vt:lpstr>
      <vt:lpstr>Office-tema</vt:lpstr>
      <vt:lpstr>PowerPoint-presentation</vt:lpstr>
      <vt:lpstr>Åtgärder i vatten</vt:lpstr>
      <vt:lpstr>Åtgärder i vatten</vt:lpstr>
      <vt:lpstr>Åtgärder i vatten</vt:lpstr>
      <vt:lpstr>Åtgärder i vatten</vt:lpstr>
      <vt:lpstr>Åtgärder i vatten</vt:lpstr>
      <vt:lpstr>Åtgärder i vatten</vt:lpstr>
      <vt:lpstr>Åtgärder i vatten</vt:lpstr>
      <vt:lpstr>Åtgärder i vatten</vt:lpstr>
      <vt:lpstr>Åtgärder i vatten</vt:lpstr>
      <vt:lpstr>Åtgärder i vatten, struktur</vt:lpstr>
      <vt:lpstr>DEMO!</vt:lpstr>
      <vt:lpstr>Tack för visat intresse!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Spjut David</dc:creator>
  <cp:lastModifiedBy>Säverot Per</cp:lastModifiedBy>
  <cp:revision>48</cp:revision>
  <dcterms:created xsi:type="dcterms:W3CDTF">2021-10-06T13:55:36Z</dcterms:created>
  <dcterms:modified xsi:type="dcterms:W3CDTF">2025-01-13T10:03:55Z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0x010100F3729B556787094BB3689D73E35AE588</vt:lpwstr>
  </property>
</Properties>
</file>